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ltralytics.com/" TargetMode="External"/><Relationship Id="rId3" Type="http://schemas.openxmlformats.org/officeDocument/2006/relationships/hyperlink" Target="https://docs.opencv.org/" TargetMode="External"/><Relationship Id="rId4" Type="http://schemas.openxmlformats.org/officeDocument/2006/relationships/hyperlink" Target="https://pytorch.org/" TargetMode="External"/><Relationship Id="rId1" Type="http://schemas.openxmlformats.org/officeDocument/2006/relationships/image" Target="../media/image-8-1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57080"/>
            <a:ext cx="72295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AUTOPACE Project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602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report presents AUTOPACE, an AI-powered video analytics system designed to detect vehicles and estimate their speed using real-time object detection with YOLOv8 and OpenCV. The project aims to provide a cost-effective, scalable solution for intelligent traffic monitoring and law enforcement.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9259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500211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75684"/>
            <a:ext cx="208145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8F8F8F"/>
                </a:solidFill>
                <a:latin typeface="Funnel Sans Bold" pitchFamily="34" charset="0"/>
                <a:ea typeface="Funnel Sans Bold" pitchFamily="34" charset="-122"/>
                <a:cs typeface="Funnel Sans Bold" pitchFamily="34" charset="-120"/>
              </a:rPr>
              <a:t>by Rounak Saha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7418"/>
            <a:ext cx="7342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Introduction to AUTOPACE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0212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Uses Python, OpenCV, YOLOv8, and Google Colab for cloud computation with minimal hardware requirements.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Application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02121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Designed for smart city surveillance, rule enforcement, and enhancing road safety through vehicle speed detection.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31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Processing Mode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2182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Processes offline video files and supports both real-time and batch analysis scenarios.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449" y="783074"/>
            <a:ext cx="5507474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Objectives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7449" y="1801892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73372" y="1877616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Vehicle Detection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973372" y="2353985"/>
            <a:ext cx="688598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Detect vehicles in video streams using YOLOv8 object detection model.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57449" y="3499366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973372" y="3575090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Movement Tracking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973372" y="4051459"/>
            <a:ext cx="688598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Track vehicle movement across a defined virtual line in the frame.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7449" y="4844415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73372" y="4920139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Speed Calculation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973372" y="5396508"/>
            <a:ext cx="688598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Calculate and display the speed of each vehicle as it crosses the line.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57449" y="6189464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973372" y="6265188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Video Annotation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73372" y="6741557"/>
            <a:ext cx="688598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Annotate processed video with detection boxes and speed overlays for clarity.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599867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Methodology Overview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Input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User uploads traffic video in .mp4 or .avi format.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Model Loading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6087" y="3451860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YOLOv8n model loaded via Ultralytics, deployed on GPU if available.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229576"/>
            <a:ext cx="256984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Detection &amp; Tracking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Frames resized to 720p; cars detected and tracked crossing a virtual line.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Speed Calculation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Speed computed using time difference and known distance with formula Speed = (Distance/Time) × 3.6 km/h.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Annotation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Video annotated with bounding boxes and speed overlays, then saved.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171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Analysis and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Detection Accuracy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Vehicles detected with confidence scores logged for each frame.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Speed Estimation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Speeds calculated and displayed in real-time with acceptable accuracy for traffic monitoring.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Visual Indicators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Red horizontal line marks detection threshold; bounding boxes highlight detected cars.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Conclusion and Future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Success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AUTOPACE demonstrates feasibility of lightweight computer vision for vehicle speed analysis from video.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System is robust, fast, and adaptable for real-time applications with minor enhancements.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4403"/>
            <a:ext cx="30332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Plans include integrating advanced tracking models and license plate recognition for enforcement.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8925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Technical Tools and Frameworks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Python &amp; OpenCV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Core programming and image processing libraries used for video analysis and object detection.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YOLOv8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Deep learning model for real-time object detection, optimized for vehicle identification.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Google Colab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Cloud-based platform enabling GPU acceleration and collaborative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76143"/>
            <a:ext cx="72612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References and Resources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250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Ultralytics YOLOv8 Documentation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9672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 Documentation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094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Torch Documentation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275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These resources provide foundational knowledge and technical support for the AUTOPACE project development and deployment.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2025-05-12T18:36:30Z</dcterms:created>
  <dcterms:modified xsi:type="dcterms:W3CDTF">2025-05-12T18:36:30Z</dcterms:modified>
</cp:coreProperties>
</file>